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1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B1FA08-6457-F678-2ADC-53DACEDE2880}" v="7" dt="2024-03-25T16:47:11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494" y="1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ente guest" userId="S::urn:spo:anon#59616c491af319b24720b5693b11037deba54e34ed7106b40bbc17e47e2819ae::" providerId="AD" clId="Web-{D4B1FA08-6457-F678-2ADC-53DACEDE2880}"/>
    <pc:docChg chg="addSld modSld">
      <pc:chgData name="Utente guest" userId="S::urn:spo:anon#59616c491af319b24720b5693b11037deba54e34ed7106b40bbc17e47e2819ae::" providerId="AD" clId="Web-{D4B1FA08-6457-F678-2ADC-53DACEDE2880}" dt="2024-03-25T16:47:11.167" v="7" actId="20577"/>
      <pc:docMkLst>
        <pc:docMk/>
      </pc:docMkLst>
      <pc:sldChg chg="modSp mod modShow">
        <pc:chgData name="Utente guest" userId="S::urn:spo:anon#59616c491af319b24720b5693b11037deba54e34ed7106b40bbc17e47e2819ae::" providerId="AD" clId="Web-{D4B1FA08-6457-F678-2ADC-53DACEDE2880}" dt="2024-03-25T16:47:11.167" v="7" actId="20577"/>
        <pc:sldMkLst>
          <pc:docMk/>
          <pc:sldMk cId="3387633962" sldId="260"/>
        </pc:sldMkLst>
        <pc:spChg chg="mod">
          <ac:chgData name="Utente guest" userId="S::urn:spo:anon#59616c491af319b24720b5693b11037deba54e34ed7106b40bbc17e47e2819ae::" providerId="AD" clId="Web-{D4B1FA08-6457-F678-2ADC-53DACEDE2880}" dt="2024-03-25T16:47:11.167" v="7" actId="20577"/>
          <ac:spMkLst>
            <pc:docMk/>
            <pc:sldMk cId="3387633962" sldId="260"/>
            <ac:spMk id="4" creationId="{42DB53DA-7266-46EB-A84B-8D340E5D97AB}"/>
          </ac:spMkLst>
        </pc:spChg>
      </pc:sldChg>
      <pc:sldChg chg="new">
        <pc:chgData name="Utente guest" userId="S::urn:spo:anon#59616c491af319b24720b5693b11037deba54e34ed7106b40bbc17e47e2819ae::" providerId="AD" clId="Web-{D4B1FA08-6457-F678-2ADC-53DACEDE2880}" dt="2024-03-25T16:28:41.310" v="4"/>
        <pc:sldMkLst>
          <pc:docMk/>
          <pc:sldMk cId="1794072588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E469A-A8F2-4600-A137-31827F76A90E}" type="datetimeFigureOut">
              <a:rPr lang="it-IT" smtClean="0"/>
              <a:t>25/03/2024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D9F76-1D8B-48F3-9ABF-59B6BA1784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154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B32189-9691-4DFB-8E9C-D75D406B0D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253068"/>
            <a:ext cx="9144000" cy="892704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it-IT" dirty="0"/>
              <a:t>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A67D8E0-8535-4DAF-B2CD-D816EFB422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145772"/>
            <a:ext cx="9144000" cy="5212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SOTTOTITOLO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BF9DBA0-CA0A-43CF-A72E-C0F13440D35D}"/>
              </a:ext>
            </a:extLst>
          </p:cNvPr>
          <p:cNvSpPr txBox="1"/>
          <p:nvPr userDrawn="1"/>
        </p:nvSpPr>
        <p:spPr>
          <a:xfrm>
            <a:off x="5317067" y="5926666"/>
            <a:ext cx="6874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i="1" dirty="0">
                <a:solidFill>
                  <a:schemeClr val="bg1"/>
                </a:solidFill>
                <a:latin typeface="BankGothic Md BT" panose="020B0807020203060204" pitchFamily="34" charset="0"/>
                <a:ea typeface="Adobe Gothic Std B" panose="020B0800000000000000" pitchFamily="34" charset="-128"/>
              </a:rPr>
              <a:t>Driving you throughout your lean pathway</a:t>
            </a:r>
          </a:p>
        </p:txBody>
      </p:sp>
    </p:spTree>
    <p:extLst>
      <p:ext uri="{BB962C8B-B14F-4D97-AF65-F5344CB8AC3E}">
        <p14:creationId xmlns:p14="http://schemas.microsoft.com/office/powerpoint/2010/main" val="79100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tti Personal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537A38-842D-4985-B5DC-1E6FB189379B}"/>
              </a:ext>
            </a:extLst>
          </p:cNvPr>
          <p:cNvSpPr txBox="1"/>
          <p:nvPr userDrawn="1"/>
        </p:nvSpPr>
        <p:spPr>
          <a:xfrm>
            <a:off x="3016785" y="253387"/>
            <a:ext cx="615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chemeClr val="bg1"/>
                </a:solidFill>
                <a:latin typeface="Corbel" panose="020B0503020204020204" pitchFamily="34" charset="0"/>
              </a:rPr>
              <a:t>CONTATTI</a:t>
            </a:r>
            <a:r>
              <a:rPr lang="it-IT" dirty="0"/>
              <a:t>I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E3F93F7B-67DF-4413-ADDE-481ED3ABE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64013" y="1277938"/>
            <a:ext cx="3911600" cy="5842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it-IT" dirty="0">
                <a:latin typeface="Corbel" panose="020B0503020204020204" pitchFamily="34" charset="0"/>
              </a:rPr>
              <a:t>Nome e Cognome</a:t>
            </a:r>
            <a:endParaRPr lang="it-IT" dirty="0"/>
          </a:p>
        </p:txBody>
      </p:sp>
      <p:sp>
        <p:nvSpPr>
          <p:cNvPr id="7" name="Segnaposto testo 5">
            <a:extLst>
              <a:ext uri="{FF2B5EF4-FFF2-40B4-BE49-F238E27FC236}">
                <a16:creationId xmlns:a16="http://schemas.microsoft.com/office/drawing/2014/main" id="{E72DFB9F-7EDC-489F-8DE6-596F90889F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64013" y="2014538"/>
            <a:ext cx="3911600" cy="5842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it-IT" dirty="0">
                <a:latin typeface="Corbel" panose="020B0503020204020204" pitchFamily="34" charset="0"/>
              </a:rPr>
              <a:t>Linkedin</a:t>
            </a:r>
            <a:endParaRPr lang="it-IT" dirty="0"/>
          </a:p>
        </p:txBody>
      </p:sp>
      <p:sp>
        <p:nvSpPr>
          <p:cNvPr id="8" name="Segnaposto testo 5">
            <a:extLst>
              <a:ext uri="{FF2B5EF4-FFF2-40B4-BE49-F238E27FC236}">
                <a16:creationId xmlns:a16="http://schemas.microsoft.com/office/drawing/2014/main" id="{2AA184D2-336A-49BC-9DD7-C61F6A8474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64013" y="2751138"/>
            <a:ext cx="3911600" cy="5842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it-IT" dirty="0">
                <a:latin typeface="Corbel" panose="020B0503020204020204" pitchFamily="34" charset="0"/>
              </a:rPr>
              <a:t>Mail</a:t>
            </a:r>
            <a:endParaRPr lang="it-IT" dirty="0"/>
          </a:p>
        </p:txBody>
      </p:sp>
      <p:sp>
        <p:nvSpPr>
          <p:cNvPr id="9" name="Segnaposto testo 5">
            <a:extLst>
              <a:ext uri="{FF2B5EF4-FFF2-40B4-BE49-F238E27FC236}">
                <a16:creationId xmlns:a16="http://schemas.microsoft.com/office/drawing/2014/main" id="{9FD5ABD2-FAC9-4002-8934-CED2094A825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64013" y="3487738"/>
            <a:ext cx="3911600" cy="5842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it-IT" dirty="0">
                <a:latin typeface="Corbel" panose="020B0503020204020204" pitchFamily="34" charset="0"/>
              </a:rPr>
              <a:t>Cellulare</a:t>
            </a: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8A5FB03-6337-4400-9393-064CBA8D1C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09" y="1292367"/>
            <a:ext cx="601348" cy="60134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F3BCFA29-35B4-4B96-AA60-F8D4176E680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548" y="2035785"/>
            <a:ext cx="562953" cy="562953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71E3D1F7-CC5A-4F7D-BB47-248D073F7B3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013" y="3505594"/>
            <a:ext cx="548488" cy="548488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842E46BF-F20E-4EC8-A03B-EE9D96FA126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548" y="2762974"/>
            <a:ext cx="584201" cy="584201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4F5B528-39AA-4F7E-AC28-BEE39065364E}"/>
              </a:ext>
            </a:extLst>
          </p:cNvPr>
          <p:cNvSpPr txBox="1"/>
          <p:nvPr userDrawn="1"/>
        </p:nvSpPr>
        <p:spPr>
          <a:xfrm>
            <a:off x="5317067" y="5926666"/>
            <a:ext cx="6874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i="1" dirty="0">
                <a:solidFill>
                  <a:schemeClr val="bg1"/>
                </a:solidFill>
                <a:latin typeface="BankGothic Md BT" panose="020B0807020203060204" pitchFamily="34" charset="0"/>
                <a:ea typeface="Adobe Gothic Std B" panose="020B0800000000000000" pitchFamily="34" charset="-128"/>
              </a:rPr>
              <a:t>Driving you throughout your lean pathway</a:t>
            </a:r>
          </a:p>
        </p:txBody>
      </p:sp>
    </p:spTree>
    <p:extLst>
      <p:ext uri="{BB962C8B-B14F-4D97-AF65-F5344CB8AC3E}">
        <p14:creationId xmlns:p14="http://schemas.microsoft.com/office/powerpoint/2010/main" val="136855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tti Aziendal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A537A38-842D-4985-B5DC-1E6FB189379B}"/>
              </a:ext>
            </a:extLst>
          </p:cNvPr>
          <p:cNvSpPr txBox="1"/>
          <p:nvPr userDrawn="1"/>
        </p:nvSpPr>
        <p:spPr>
          <a:xfrm>
            <a:off x="3016785" y="253387"/>
            <a:ext cx="6158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chemeClr val="bg1"/>
                </a:solidFill>
                <a:latin typeface="Corbel" panose="020B0503020204020204" pitchFamily="34" charset="0"/>
              </a:rPr>
              <a:t>CONTATTI</a:t>
            </a:r>
            <a:r>
              <a:rPr lang="it-IT" dirty="0"/>
              <a:t>I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E3F93F7B-67DF-4413-ADDE-481ED3ABE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64013" y="1277938"/>
            <a:ext cx="3911600" cy="5842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it-IT" dirty="0">
                <a:latin typeface="Corbel" panose="020B0503020204020204" pitchFamily="34" charset="0"/>
              </a:rPr>
              <a:t>Sito Web</a:t>
            </a:r>
            <a:endParaRPr lang="it-IT" dirty="0"/>
          </a:p>
        </p:txBody>
      </p:sp>
      <p:sp>
        <p:nvSpPr>
          <p:cNvPr id="7" name="Segnaposto testo 5">
            <a:extLst>
              <a:ext uri="{FF2B5EF4-FFF2-40B4-BE49-F238E27FC236}">
                <a16:creationId xmlns:a16="http://schemas.microsoft.com/office/drawing/2014/main" id="{E72DFB9F-7EDC-489F-8DE6-596F90889F2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64013" y="2757982"/>
            <a:ext cx="3911600" cy="5842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it-IT" dirty="0">
                <a:latin typeface="Corbel" panose="020B0503020204020204" pitchFamily="34" charset="0"/>
              </a:rPr>
              <a:t>Linkedin</a:t>
            </a:r>
            <a:endParaRPr lang="it-IT" dirty="0"/>
          </a:p>
        </p:txBody>
      </p:sp>
      <p:sp>
        <p:nvSpPr>
          <p:cNvPr id="8" name="Segnaposto testo 5">
            <a:extLst>
              <a:ext uri="{FF2B5EF4-FFF2-40B4-BE49-F238E27FC236}">
                <a16:creationId xmlns:a16="http://schemas.microsoft.com/office/drawing/2014/main" id="{2AA184D2-336A-49BC-9DD7-C61F6A8474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64013" y="2007065"/>
            <a:ext cx="3911600" cy="5842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it-IT" dirty="0">
                <a:latin typeface="Corbel" panose="020B0503020204020204" pitchFamily="34" charset="0"/>
              </a:rPr>
              <a:t>Mail</a:t>
            </a:r>
            <a:endParaRPr lang="it-IT" dirty="0"/>
          </a:p>
        </p:txBody>
      </p:sp>
      <p:sp>
        <p:nvSpPr>
          <p:cNvPr id="9" name="Segnaposto testo 5">
            <a:extLst>
              <a:ext uri="{FF2B5EF4-FFF2-40B4-BE49-F238E27FC236}">
                <a16:creationId xmlns:a16="http://schemas.microsoft.com/office/drawing/2014/main" id="{9FD5ABD2-FAC9-4002-8934-CED2094A825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64013" y="4251090"/>
            <a:ext cx="3911600" cy="5842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it-IT" dirty="0">
                <a:latin typeface="Corbel" panose="020B0503020204020204" pitchFamily="34" charset="0"/>
              </a:rPr>
              <a:t>Cellulare</a:t>
            </a:r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F3BCFA29-35B4-4B96-AA60-F8D4176E68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548" y="2779229"/>
            <a:ext cx="562953" cy="562953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71E3D1F7-CC5A-4F7D-BB47-248D073F7B3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013" y="4268946"/>
            <a:ext cx="548488" cy="548488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842E46BF-F20E-4EC8-A03B-EE9D96FA126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548" y="2018901"/>
            <a:ext cx="584201" cy="58420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6361300B-CCD0-40AB-8B51-A2FA45B3DA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547" y="1289231"/>
            <a:ext cx="562953" cy="562953"/>
          </a:xfrm>
          <a:prstGeom prst="rect">
            <a:avLst/>
          </a:prstGeom>
        </p:spPr>
      </p:pic>
      <p:sp>
        <p:nvSpPr>
          <p:cNvPr id="19" name="Segnaposto testo 18">
            <a:extLst>
              <a:ext uri="{FF2B5EF4-FFF2-40B4-BE49-F238E27FC236}">
                <a16:creationId xmlns:a16="http://schemas.microsoft.com/office/drawing/2014/main" id="{291C5E79-387B-4777-B35D-F190D2C6B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64013" y="3504536"/>
            <a:ext cx="3911600" cy="5842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it-IT" dirty="0"/>
              <a:t>Facebook</a:t>
            </a: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9ED34EFE-9C70-4DC8-8845-597276344AF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013" y="3526727"/>
            <a:ext cx="548488" cy="548488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E3423BA-0818-421D-BEEF-E27788BCCD86}"/>
              </a:ext>
            </a:extLst>
          </p:cNvPr>
          <p:cNvSpPr txBox="1"/>
          <p:nvPr userDrawn="1"/>
        </p:nvSpPr>
        <p:spPr>
          <a:xfrm>
            <a:off x="5317067" y="5926666"/>
            <a:ext cx="6874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i="1" dirty="0">
                <a:solidFill>
                  <a:schemeClr val="bg1"/>
                </a:solidFill>
                <a:latin typeface="BankGothic Md BT" panose="020B0807020203060204" pitchFamily="34" charset="0"/>
                <a:ea typeface="Adobe Gothic Std B" panose="020B0800000000000000" pitchFamily="34" charset="-128"/>
              </a:rPr>
              <a:t>Driving you throughout your lean pathway</a:t>
            </a:r>
          </a:p>
        </p:txBody>
      </p:sp>
    </p:spTree>
    <p:extLst>
      <p:ext uri="{BB962C8B-B14F-4D97-AF65-F5344CB8AC3E}">
        <p14:creationId xmlns:p14="http://schemas.microsoft.com/office/powerpoint/2010/main" val="423483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D9B5FF7-50F9-471D-86EE-DB78ADEE9C17}"/>
              </a:ext>
            </a:extLst>
          </p:cNvPr>
          <p:cNvSpPr txBox="1"/>
          <p:nvPr userDrawn="1"/>
        </p:nvSpPr>
        <p:spPr>
          <a:xfrm>
            <a:off x="1972019" y="34884"/>
            <a:ext cx="6092328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3600" b="1" dirty="0">
                <a:solidFill>
                  <a:schemeClr val="bg1"/>
                </a:solidFill>
                <a:latin typeface="Corbel" panose="020B0503020204020204" pitchFamily="34" charset="0"/>
              </a:rPr>
              <a:t>INDICE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7A5701-917B-47BE-BABA-1E2ED71BF2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1513" y="1112838"/>
            <a:ext cx="10763250" cy="5408612"/>
          </a:xfrm>
        </p:spPr>
        <p:txBody>
          <a:bodyPr anchor="t">
            <a:normAutofit/>
          </a:bodyPr>
          <a:lstStyle>
            <a:lvl1pPr marL="457200" indent="-457200" algn="just">
              <a:buFont typeface="+mj-lt"/>
              <a:buAutoNum type="arabicPeriod"/>
              <a:defRPr sz="2000"/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43105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5F9E3-F99F-4158-86CA-8F7C7C2438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6244" y="0"/>
            <a:ext cx="10745755" cy="72813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dirty="0"/>
              <a:t>FARE CLIC PER MODIFICARE IL TITOLO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F705CD52-88C1-4C95-B72D-41877EF2CD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889000"/>
            <a:ext cx="12192000" cy="482600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641AF204-4DC8-4532-84B6-68232BFDC2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0337" y="1394261"/>
            <a:ext cx="11871326" cy="5031940"/>
          </a:xfrm>
        </p:spPr>
        <p:txBody>
          <a:bodyPr anchor="t">
            <a:normAutofit/>
          </a:bodyPr>
          <a:lstStyle>
            <a:lvl1pPr algn="just"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numero diapositiva 3">
            <a:extLst>
              <a:ext uri="{FF2B5EF4-FFF2-40B4-BE49-F238E27FC236}">
                <a16:creationId xmlns:a16="http://schemas.microsoft.com/office/drawing/2014/main" id="{1036036B-C4CC-49C4-920B-6CFF24A3F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4824" y="6492875"/>
            <a:ext cx="717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rgbClr val="061778"/>
                </a:solidFill>
              </a:defRPr>
            </a:lvl1pPr>
          </a:lstStyle>
          <a:p>
            <a:fld id="{F6179F75-A730-43A3-89F1-66CB568B07DB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059823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F1DD740-FF88-4E3C-AE58-1A66089C5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244" y="0"/>
            <a:ext cx="10745755" cy="746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TITOLO CAPITOLO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C7C620C-72FB-45FB-A943-DFB270A1E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886408"/>
            <a:ext cx="12191999" cy="475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dirty="0"/>
              <a:t>TITOLO PARAGRAFO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D0010C0-992C-4527-A256-B26590813D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4824" y="6492875"/>
            <a:ext cx="717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rgbClr val="061778"/>
                </a:solidFill>
              </a:defRPr>
            </a:lvl1pPr>
          </a:lstStyle>
          <a:p>
            <a:fld id="{F6179F75-A730-43A3-89F1-66CB568B07DB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185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2" r:id="rId4"/>
    <p:sldLayoutId id="2147483650" r:id="rId5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bg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b="1" kern="1200">
          <a:solidFill>
            <a:srgbClr val="06177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6EFE4B-0F78-4021-8144-2BDBAE6FDE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AD8D55F-D00B-4493-A9B2-5EBDB4770C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91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DEB2E50-05B0-4603-B3A3-6707FA7AF4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336534-5B3B-4B23-A6E9-EDADAB3D28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6AE6375-D622-4676-B7F5-0E6AB881DB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077E3E4-C90B-48BA-A8AD-9786C566E5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9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48259EA-7F19-463D-BA6C-CC9E616F62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FA36AC-B063-4892-BF62-601228F799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E5BA95-C58B-4CE1-9C56-772DF60D3A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AF41C58-7979-4154-B1E0-6D184D0413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E208A433-4881-4AF4-AD07-AEC800F0CAC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78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724EFEF-9607-464A-8671-FAB971D9AB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187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CCA7E1-17D1-4F21-A04A-70670F0D3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B13ABD3-56CD-44DF-BEB5-904594E2F0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2DB53DA-7266-46EB-A84B-8D340E5D97A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 sz="2400" dirty="0">
              <a:ea typeface="Calibri"/>
              <a:cs typeface="Calibri"/>
            </a:endParaRPr>
          </a:p>
          <a:p>
            <a:endParaRPr lang="it-IT" dirty="0">
              <a:ea typeface="Calibri"/>
              <a:cs typeface="Calibri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364630A-3EA5-4C54-8D7C-9567C03E00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179F75-A730-43A3-89F1-66CB568B07DB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7633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3F5481-4962-66B6-2E99-AA5A8963F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0978D72-19C5-5E90-62E3-DF2ACCC04D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38E2BCB-2AA8-7982-2153-D34EF871CB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FA3E639-9005-3B6B-0772-9A895F01F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179F75-A730-43A3-89F1-66CB568B07DB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4072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</Words>
  <Application>Microsoft Office PowerPoint</Application>
  <PresentationFormat>Widescreen</PresentationFormat>
  <Paragraphs>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 Crivellari</dc:creator>
  <cp:lastModifiedBy>Andrea Crivellari</cp:lastModifiedBy>
  <cp:revision>21</cp:revision>
  <dcterms:created xsi:type="dcterms:W3CDTF">2020-06-05T14:04:42Z</dcterms:created>
  <dcterms:modified xsi:type="dcterms:W3CDTF">2024-03-25T16:47:19Z</dcterms:modified>
</cp:coreProperties>
</file>